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1" roundtripDataSignature="AMtx7mhV1oWMY891+PZ8YZyhbx2papqd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e3bf07692c_0_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g1e3bf07692c_0_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" name="Google Shape;9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e3bf07692c_0_2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7" name="Google Shape;107;g1e3bf07692c_0_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e3bf07692c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8" name="Google Shape;118;g1e3bf07692c_0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e3bf07692c_0_3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1" name="Google Shape;131;g1e3bf07692c_0_3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e3bf07692c_0_4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2" name="Google Shape;142;g1e3bf07692c_0_4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rebuchet MS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rebuchet MS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29599"/>
              </a:buClr>
              <a:buSzPts val="2400"/>
              <a:buNone/>
              <a:defRPr sz="2400">
                <a:solidFill>
                  <a:srgbClr val="92959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2000"/>
              <a:buNone/>
              <a:defRPr sz="2000">
                <a:solidFill>
                  <a:srgbClr val="929599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800"/>
              <a:buNone/>
              <a:defRPr sz="1800">
                <a:solidFill>
                  <a:srgbClr val="929599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29599"/>
              </a:buClr>
              <a:buSzPts val="1600"/>
              <a:buNone/>
              <a:defRPr sz="1600">
                <a:solidFill>
                  <a:srgbClr val="929599"/>
                </a:solidFill>
              </a:defRPr>
            </a:lvl9pPr>
          </a:lstStyle>
          <a:p/>
        </p:txBody>
      </p:sp>
      <p:sp>
        <p:nvSpPr>
          <p:cNvPr id="30" name="Google Shape;3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  <a:defRPr b="0" i="0" sz="4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29599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7.png"/><Relationship Id="rId7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e3bf07692c_0_2"/>
          <p:cNvSpPr/>
          <p:nvPr/>
        </p:nvSpPr>
        <p:spPr>
          <a:xfrm>
            <a:off x="0" y="1"/>
            <a:ext cx="12192000" cy="21162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89" name="Google Shape;89;g1e3bf07692c_0_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61524" y="1"/>
            <a:ext cx="1084332" cy="2508069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g1e3bf07692c_0_2"/>
          <p:cNvSpPr/>
          <p:nvPr/>
        </p:nvSpPr>
        <p:spPr>
          <a:xfrm>
            <a:off x="768704" y="776976"/>
            <a:ext cx="7513500" cy="9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pt-BR" sz="2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Plano Estratégico Institucional de Permanência e Êxito dos Estudantes - PEIPEE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g1e3bf07692c_0_2"/>
          <p:cNvSpPr/>
          <p:nvPr/>
        </p:nvSpPr>
        <p:spPr>
          <a:xfrm>
            <a:off x="5717060" y="5955958"/>
            <a:ext cx="1071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8DC641"/>
                </a:solidFill>
                <a:latin typeface="Trebuchet MS"/>
                <a:ea typeface="Trebuchet MS"/>
                <a:cs typeface="Trebuchet MS"/>
                <a:sym typeface="Trebuchet MS"/>
              </a:rPr>
              <a:t>2023</a:t>
            </a:r>
            <a:endParaRPr b="1" i="0" sz="2400" u="none" cap="none" strike="noStrike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92" name="Google Shape;92;g1e3bf07692c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506465" y="1245797"/>
            <a:ext cx="983041" cy="4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g1e3bf07692c_0_2"/>
          <p:cNvSpPr txBox="1"/>
          <p:nvPr/>
        </p:nvSpPr>
        <p:spPr>
          <a:xfrm>
            <a:off x="768700" y="2754350"/>
            <a:ext cx="10877100" cy="32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Formulários PEIPEE 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rebuchet MS"/>
              <a:buChar char="●"/>
            </a:pPr>
            <a:r>
              <a:rPr lang="pt-BR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Enviado e-mail no dia 18 de maio com os links dos formulários;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rebuchet MS"/>
              <a:buChar char="●"/>
            </a:pPr>
            <a:r>
              <a:rPr lang="pt-BR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Começaram as aplicações nos câmpus  Avançado Jaguarão, Bagé, Camaquã, Lajeado (somente estudantes) e Pelotas CAVG.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61524" y="1"/>
            <a:ext cx="1084332" cy="2508069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768704" y="776976"/>
            <a:ext cx="7513500" cy="9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pt-BR" sz="2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Plano Estratégico Institucional de Permanência e Êxito dos Estudantes - PEIPEE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5717060" y="5955958"/>
            <a:ext cx="107091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8DC641"/>
                </a:solidFill>
                <a:latin typeface="Trebuchet MS"/>
                <a:ea typeface="Trebuchet MS"/>
                <a:cs typeface="Trebuchet MS"/>
                <a:sym typeface="Trebuchet MS"/>
              </a:rPr>
              <a:t>2023</a:t>
            </a:r>
            <a:endParaRPr b="1" i="0" sz="2400" u="none" cap="none" strike="noStrike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02" name="Google Shape;102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506465" y="1245797"/>
            <a:ext cx="983038" cy="409599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"/>
          <p:cNvSpPr txBox="1"/>
          <p:nvPr/>
        </p:nvSpPr>
        <p:spPr>
          <a:xfrm>
            <a:off x="469600" y="2242663"/>
            <a:ext cx="10877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Formulário PEIPEE/Servidores e Colaboradores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descr="Gráfico de respostas do Formulários Google. Título da pergunta: Câmpus:. Número de respostas: 133 respostas." id="104" name="Google Shape;104;p1" title="Câmpus: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74449" y="2785600"/>
            <a:ext cx="8639252" cy="3632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e3bf07692c_0_22"/>
          <p:cNvSpPr/>
          <p:nvPr/>
        </p:nvSpPr>
        <p:spPr>
          <a:xfrm>
            <a:off x="0" y="1"/>
            <a:ext cx="12192000" cy="21162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10" name="Google Shape;110;g1e3bf07692c_0_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61524" y="1"/>
            <a:ext cx="1084332" cy="2508069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g1e3bf07692c_0_22"/>
          <p:cNvSpPr/>
          <p:nvPr/>
        </p:nvSpPr>
        <p:spPr>
          <a:xfrm>
            <a:off x="768704" y="776976"/>
            <a:ext cx="7513500" cy="9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pt-BR" sz="2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Plano Estratégico Institucional de Permanência e Êxito dos Estudantes - PEIPEE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g1e3bf07692c_0_22"/>
          <p:cNvSpPr/>
          <p:nvPr/>
        </p:nvSpPr>
        <p:spPr>
          <a:xfrm>
            <a:off x="5717060" y="5955958"/>
            <a:ext cx="1071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8DC641"/>
                </a:solidFill>
                <a:latin typeface="Trebuchet MS"/>
                <a:ea typeface="Trebuchet MS"/>
                <a:cs typeface="Trebuchet MS"/>
                <a:sym typeface="Trebuchet MS"/>
              </a:rPr>
              <a:t>2023</a:t>
            </a:r>
            <a:endParaRPr b="1" i="0" sz="2400" u="none" cap="none" strike="noStrike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13" name="Google Shape;113;g1e3bf07692c_0_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506465" y="1245797"/>
            <a:ext cx="983041" cy="4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g1e3bf07692c_0_22"/>
          <p:cNvSpPr txBox="1"/>
          <p:nvPr/>
        </p:nvSpPr>
        <p:spPr>
          <a:xfrm>
            <a:off x="469600" y="2242663"/>
            <a:ext cx="10877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Formulário PEIPEE/Servidores e Colaboradores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15" name="Google Shape;115;g1e3bf07692c_0_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9600" y="3090775"/>
            <a:ext cx="11424799" cy="332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e3bf07692c_0_12"/>
          <p:cNvSpPr/>
          <p:nvPr/>
        </p:nvSpPr>
        <p:spPr>
          <a:xfrm>
            <a:off x="0" y="1"/>
            <a:ext cx="12192000" cy="21162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21" name="Google Shape;121;g1e3bf07692c_0_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61524" y="1"/>
            <a:ext cx="1084332" cy="2508069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g1e3bf07692c_0_12"/>
          <p:cNvSpPr/>
          <p:nvPr/>
        </p:nvSpPr>
        <p:spPr>
          <a:xfrm>
            <a:off x="768704" y="776976"/>
            <a:ext cx="7513500" cy="9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pt-BR" sz="2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Plano Estratégico Institucional de Permanência e Êxito dos Estudantes - PEIPEE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g1e3bf07692c_0_12"/>
          <p:cNvSpPr/>
          <p:nvPr/>
        </p:nvSpPr>
        <p:spPr>
          <a:xfrm>
            <a:off x="5717060" y="5955958"/>
            <a:ext cx="1071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8DC641"/>
                </a:solidFill>
                <a:latin typeface="Trebuchet MS"/>
                <a:ea typeface="Trebuchet MS"/>
                <a:cs typeface="Trebuchet MS"/>
                <a:sym typeface="Trebuchet MS"/>
              </a:rPr>
              <a:t>2023</a:t>
            </a:r>
            <a:endParaRPr b="1" i="0" sz="2400" u="none" cap="none" strike="noStrike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24" name="Google Shape;124;g1e3bf07692c_0_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506465" y="1245797"/>
            <a:ext cx="983041" cy="4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g1e3bf07692c_0_12"/>
          <p:cNvSpPr txBox="1"/>
          <p:nvPr/>
        </p:nvSpPr>
        <p:spPr>
          <a:xfrm>
            <a:off x="469600" y="2242663"/>
            <a:ext cx="10877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Formulário PEIPEE/Estudantes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descr="Gráfico de respostas do Formulários Google. Título da pergunta: Câmpus:. Número de respostas: 133 respostas." id="126" name="Google Shape;126;g1e3bf07692c_0_12" title="Câmpus: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88524" y="2785625"/>
            <a:ext cx="8639252" cy="36320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áfico de respostas do Formulários Google. Título da pergunta: Câmpus:. Número de respostas: 582 respostas." id="127" name="Google Shape;127;g1e3bf07692c_0_12" title="Câmpus: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298825" y="2984749"/>
            <a:ext cx="9218657" cy="3875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1e3bf07692c_0_1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24057" y="6048675"/>
            <a:ext cx="1133475" cy="27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e3bf07692c_0_35"/>
          <p:cNvSpPr/>
          <p:nvPr/>
        </p:nvSpPr>
        <p:spPr>
          <a:xfrm>
            <a:off x="0" y="1"/>
            <a:ext cx="12192000" cy="21162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34" name="Google Shape;134;g1e3bf07692c_0_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61524" y="1"/>
            <a:ext cx="1084332" cy="2508069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g1e3bf07692c_0_35"/>
          <p:cNvSpPr/>
          <p:nvPr/>
        </p:nvSpPr>
        <p:spPr>
          <a:xfrm>
            <a:off x="768704" y="776976"/>
            <a:ext cx="7513500" cy="9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pt-BR" sz="2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Plano Estratégico Institucional de Permanência e Êxito dos Estudantes - PEIPEE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g1e3bf07692c_0_35"/>
          <p:cNvSpPr/>
          <p:nvPr/>
        </p:nvSpPr>
        <p:spPr>
          <a:xfrm>
            <a:off x="5717060" y="5955958"/>
            <a:ext cx="1071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8DC641"/>
                </a:solidFill>
                <a:latin typeface="Trebuchet MS"/>
                <a:ea typeface="Trebuchet MS"/>
                <a:cs typeface="Trebuchet MS"/>
                <a:sym typeface="Trebuchet MS"/>
              </a:rPr>
              <a:t>2023</a:t>
            </a:r>
            <a:endParaRPr b="1" i="0" sz="2400" u="none" cap="none" strike="noStrike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37" name="Google Shape;137;g1e3bf07692c_0_3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506465" y="1245797"/>
            <a:ext cx="983041" cy="4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g1e3bf07692c_0_35"/>
          <p:cNvSpPr txBox="1"/>
          <p:nvPr/>
        </p:nvSpPr>
        <p:spPr>
          <a:xfrm>
            <a:off x="503125" y="2435275"/>
            <a:ext cx="10877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Formulário PEIPEE/Estudantes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39" name="Google Shape;139;g1e3bf07692c_0_3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6588" y="3266875"/>
            <a:ext cx="11498826" cy="3281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e3bf07692c_0_49"/>
          <p:cNvSpPr/>
          <p:nvPr/>
        </p:nvSpPr>
        <p:spPr>
          <a:xfrm>
            <a:off x="0" y="1"/>
            <a:ext cx="12192000" cy="211620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347C36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45" name="Google Shape;145;g1e3bf07692c_0_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61524" y="1"/>
            <a:ext cx="1084332" cy="2508069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g1e3bf07692c_0_49"/>
          <p:cNvSpPr/>
          <p:nvPr/>
        </p:nvSpPr>
        <p:spPr>
          <a:xfrm>
            <a:off x="768704" y="776976"/>
            <a:ext cx="7513500" cy="9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pt-BR" sz="2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Plano Estratégico Institucional de Permanência e Êxito dos Estudantes - PEIPEE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g1e3bf07692c_0_49"/>
          <p:cNvSpPr/>
          <p:nvPr/>
        </p:nvSpPr>
        <p:spPr>
          <a:xfrm>
            <a:off x="5717060" y="5955958"/>
            <a:ext cx="1071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8DC641"/>
                </a:solidFill>
                <a:latin typeface="Trebuchet MS"/>
                <a:ea typeface="Trebuchet MS"/>
                <a:cs typeface="Trebuchet MS"/>
                <a:sym typeface="Trebuchet MS"/>
              </a:rPr>
              <a:t>2023</a:t>
            </a:r>
            <a:endParaRPr b="1" i="0" sz="2400" u="none" cap="none" strike="noStrike">
              <a:solidFill>
                <a:srgbClr val="8DC64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48" name="Google Shape;148;g1e3bf07692c_0_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506465" y="1245797"/>
            <a:ext cx="983041" cy="4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g1e3bf07692c_0_49"/>
          <p:cNvSpPr txBox="1"/>
          <p:nvPr/>
        </p:nvSpPr>
        <p:spPr>
          <a:xfrm>
            <a:off x="814000" y="2954038"/>
            <a:ext cx="108771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Formulário PEIPEE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rebuchet MS"/>
              <a:buChar char="●"/>
            </a:pPr>
            <a:r>
              <a:rPr lang="pt-BR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Encaminhado e-mail 1º de junho com as orientações para solicitação da extração dos dados de cada câmpus;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rebuchet MS"/>
              <a:buChar char="●"/>
            </a:pPr>
            <a:r>
              <a:rPr lang="pt-BR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Câmpus Bagé e Lajeado já solicitaram.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Personalizada 2">
      <a:dk1>
        <a:srgbClr val="454F59"/>
      </a:dk1>
      <a:lt1>
        <a:srgbClr val="FFFFFF"/>
      </a:lt1>
      <a:dk2>
        <a:srgbClr val="6A7887"/>
      </a:dk2>
      <a:lt2>
        <a:srgbClr val="E7E6E6"/>
      </a:lt2>
      <a:accent1>
        <a:srgbClr val="1D9A78"/>
      </a:accent1>
      <a:accent2>
        <a:srgbClr val="7BC68E"/>
      </a:accent2>
      <a:accent3>
        <a:srgbClr val="3F3F3F"/>
      </a:accent3>
      <a:accent4>
        <a:srgbClr val="3F3F3F"/>
      </a:accent4>
      <a:accent5>
        <a:srgbClr val="595959"/>
      </a:accent5>
      <a:accent6>
        <a:srgbClr val="595959"/>
      </a:accent6>
      <a:hlink>
        <a:srgbClr val="595959"/>
      </a:hlink>
      <a:folHlink>
        <a:srgbClr val="59595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2015-05-22T17:18:56Z</dcterms:created>
  <dc:creator>Lisiane Correa Gomes Silveira</dc:creator>
</cp:coreProperties>
</file>