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i4htIRFCqM8YLH7976GPSmC81p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29599"/>
              </a:buClr>
              <a:buSzPts val="2400"/>
              <a:buNone/>
              <a:defRPr sz="2400">
                <a:solidFill>
                  <a:srgbClr val="92959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2000"/>
              <a:buNone/>
              <a:defRPr sz="2000">
                <a:solidFill>
                  <a:srgbClr val="929599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800"/>
              <a:buNone/>
              <a:defRPr sz="1800">
                <a:solidFill>
                  <a:srgbClr val="929599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  <a:defRPr b="0" i="0" sz="4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2264229" y="3497963"/>
            <a:ext cx="7513524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Reunião do Plano Estratégico Institucional de Permanência e Êxito dos Estudantes - PEIPEE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5717060" y="5955958"/>
            <a:ext cx="10709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2023</a:t>
            </a:r>
            <a:endParaRPr b="1" i="0" sz="2400" u="none" cap="none" strike="noStrike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06465" y="1245797"/>
            <a:ext cx="983038" cy="409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t/>
            </a:r>
            <a:endParaRPr/>
          </a:p>
        </p:txBody>
      </p:sp>
      <p:sp>
        <p:nvSpPr>
          <p:cNvPr id="99" name="Google Shape;9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/>
          <p:nvPr/>
        </p:nvSpPr>
        <p:spPr>
          <a:xfrm>
            <a:off x="539933" y="396372"/>
            <a:ext cx="7513524" cy="1723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pt-BR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pt-BR" sz="4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Breve Histórico das ações 2022/2023 </a:t>
            </a:r>
            <a:endParaRPr b="1" sz="44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3" name="Google Shape;10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50825" y="6087762"/>
            <a:ext cx="756960" cy="277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1075484">
            <a:off x="9533303" y="-47057"/>
            <a:ext cx="2787461" cy="37588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Google Shape;105;p2"/>
          <p:cNvGrpSpPr/>
          <p:nvPr/>
        </p:nvGrpSpPr>
        <p:grpSpPr>
          <a:xfrm>
            <a:off x="838200" y="2116175"/>
            <a:ext cx="10515600" cy="4351409"/>
            <a:chOff x="0" y="-7"/>
            <a:chExt cx="10515600" cy="4351409"/>
          </a:xfrm>
        </p:grpSpPr>
        <p:sp>
          <p:nvSpPr>
            <p:cNvPr id="106" name="Google Shape;106;p2"/>
            <p:cNvSpPr/>
            <p:nvPr/>
          </p:nvSpPr>
          <p:spPr>
            <a:xfrm>
              <a:off x="0" y="1305401"/>
              <a:ext cx="10515600" cy="1740600"/>
            </a:xfrm>
            <a:prstGeom prst="notchedRightArrow">
              <a:avLst>
                <a:gd fmla="val 50000" name="adj1"/>
                <a:gd fmla="val 50000" name="adj2"/>
              </a:avLst>
            </a:prstGeom>
            <a:solidFill>
              <a:srgbClr val="C9DDD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4044" y="0"/>
              <a:ext cx="14310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4044" y="0"/>
              <a:ext cx="14310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Reuniões da Comissão da Proen de Estudos e Planejamento em Apoio a Comissão Central</a:t>
              </a:r>
              <a:endParaRPr b="0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01933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464703" y="2610802"/>
              <a:ext cx="7416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1464703" y="2610802"/>
              <a:ext cx="7416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Reunião com a DDI     </a:t>
              </a:r>
              <a:endParaRPr b="0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617900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235979" y="0"/>
              <a:ext cx="14835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"/>
            <p:cNvSpPr txBox="1"/>
            <p:nvPr/>
          </p:nvSpPr>
          <p:spPr>
            <a:xfrm>
              <a:off x="2235979" y="0"/>
              <a:ext cx="14835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Organização do Instrumento de Análise  Qualitativa de Retenção/Estudantes com base no apêndice C do PEIPEE</a:t>
              </a:r>
              <a:endParaRPr b="0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2760233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3749370" y="2610802"/>
              <a:ext cx="12330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3749370" y="2610802"/>
              <a:ext cx="12330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Envio do e-mail com o link para contribuições dos Câmpus</a:t>
              </a:r>
              <a:endParaRPr b="0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4148253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5012018" y="0"/>
              <a:ext cx="14235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6465412" y="2610802"/>
              <a:ext cx="14445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2"/>
            <p:cNvSpPr txBox="1"/>
            <p:nvPr/>
          </p:nvSpPr>
          <p:spPr>
            <a:xfrm>
              <a:off x="6465412" y="2610802"/>
              <a:ext cx="14445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Organização do Instrumento de Análise Qualitativa de </a:t>
              </a:r>
              <a:r>
                <a:rPr lang="pt-BR" sz="12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alunos e </a:t>
              </a: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Servidores com base no apêndice C do PEIPEE</a:t>
              </a:r>
              <a:endParaRPr b="0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6970119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7939708" y="0"/>
              <a:ext cx="6672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2"/>
            <p:cNvSpPr txBox="1"/>
            <p:nvPr/>
          </p:nvSpPr>
          <p:spPr>
            <a:xfrm>
              <a:off x="7529752" y="-7"/>
              <a:ext cx="14238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</a:t>
              </a:r>
              <a:r>
                <a:rPr lang="pt-BR" sz="12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eunião das comissões da PROEN, Reitoria e Câmpus</a:t>
              </a:r>
              <a:endParaRPr b="0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8055674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8636523" y="2610802"/>
              <a:ext cx="8235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"/>
            <p:cNvSpPr txBox="1"/>
            <p:nvPr/>
          </p:nvSpPr>
          <p:spPr>
            <a:xfrm>
              <a:off x="8414475" y="2610743"/>
              <a:ext cx="12330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Apresentação Câmara de Ensino, Codir e CONSUP</a:t>
              </a:r>
              <a:endParaRPr b="0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8830692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2"/>
            <p:cNvSpPr txBox="1"/>
            <p:nvPr/>
          </p:nvSpPr>
          <p:spPr>
            <a:xfrm>
              <a:off x="5012018" y="0"/>
              <a:ext cx="1423500" cy="17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85325" lIns="85325" spcFirstLastPara="1" rIns="85325" wrap="square" tIns="85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Organização do Instrumento de Análise Qualitativa de Retenção/Servidores com base no apêndice C do PEIPEE</a:t>
              </a: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5506274" y="1958102"/>
              <a:ext cx="435000" cy="435000"/>
            </a:xfrm>
            <a:prstGeom prst="ellipse">
              <a:avLst/>
            </a:prstGeom>
            <a:solidFill>
              <a:srgbClr val="1A9A7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t/>
            </a:r>
            <a:endParaRPr/>
          </a:p>
        </p:txBody>
      </p:sp>
      <p:sp>
        <p:nvSpPr>
          <p:cNvPr id="137" name="Google Shape;137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38" name="Google Shape;138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39" name="Google Shape;139;p3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0" name="Google Shape;14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3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lang="pt-BR" sz="4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Próximos Passos</a:t>
            </a:r>
            <a:endParaRPr b="1" sz="44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2" name="Google Shape;142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50825" y="6087762"/>
            <a:ext cx="756960" cy="277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1075484">
            <a:off x="9533303" y="-47057"/>
            <a:ext cx="2787461" cy="3758848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Visita aos Câmpus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Estabelecer o cronograma das ações e os responsáveis;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Elaboração de diagnóstico preliminar e ações emergenciais para o planejamento 2023 e 2024;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508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762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  <p:sp>
        <p:nvSpPr>
          <p:cNvPr id="145" name="Google Shape;145;p3"/>
          <p:cNvSpPr txBox="1"/>
          <p:nvPr/>
        </p:nvSpPr>
        <p:spPr>
          <a:xfrm>
            <a:off x="902044" y="4928571"/>
            <a:ext cx="10451756" cy="369332"/>
          </a:xfrm>
          <a:prstGeom prst="rect">
            <a:avLst/>
          </a:prstGeom>
          <a:solidFill>
            <a:srgbClr val="CC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Como os Câmpus estão lidando com a evasão/retenção? Quais suas boas práticas e potencialidades?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t/>
            </a:r>
            <a:endParaRPr/>
          </a:p>
        </p:txBody>
      </p:sp>
      <p:sp>
        <p:nvSpPr>
          <p:cNvPr id="152" name="Google Shape;152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8DC641"/>
                </a:solidFill>
              </a:rPr>
              <a:t>Instituto Federal Sul-rio-grandense</a:t>
            </a:r>
            <a:endParaRPr>
              <a:solidFill>
                <a:srgbClr val="8DC641"/>
              </a:solidFill>
            </a:endParaRPr>
          </a:p>
        </p:txBody>
      </p:sp>
      <p:sp>
        <p:nvSpPr>
          <p:cNvPr id="153" name="Google Shape;153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54" name="Google Shape;154;p4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5" name="Google Shape;15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90201" y="5503818"/>
            <a:ext cx="732032" cy="1362888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4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lang="pt-BR" sz="4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Próximos Passos</a:t>
            </a:r>
            <a:endParaRPr b="1" sz="44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7" name="Google Shape;157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50825" y="6087762"/>
            <a:ext cx="756960" cy="277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1075484">
            <a:off x="9533303" y="-47057"/>
            <a:ext cx="2787461" cy="3758848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4"/>
          <p:cNvSpPr txBox="1"/>
          <p:nvPr>
            <p:ph idx="1" type="body"/>
          </p:nvPr>
        </p:nvSpPr>
        <p:spPr>
          <a:xfrm>
            <a:off x="632254" y="2116182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Revisão dos Instrumentos de Análise Qualitativa;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 Organização do fluxos de aplicação dos instrumentos de análise qualitativa em cada Câmpus;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Atualização do PEIPEE com as ações que serão desenvolvidas.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Personalizada 2">
      <a:dk1>
        <a:srgbClr val="454F59"/>
      </a:dk1>
      <a:lt1>
        <a:srgbClr val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2015-05-22T17:18:56Z</dcterms:created>
  <dc:creator>Lisiane Correa Gomes Silveira</dc:creator>
</cp:coreProperties>
</file>